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63" r:id="rId4"/>
    <p:sldId id="264" r:id="rId5"/>
    <p:sldId id="266" r:id="rId6"/>
    <p:sldId id="267" r:id="rId7"/>
    <p:sldId id="265" r:id="rId8"/>
    <p:sldId id="261" r:id="rId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BD3C8E-8232-42AE-9958-9E09D8A415AA}" v="62" dt="2025-03-31T14:10:28.9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660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ten Tokkesdal Henriksen" userId="586d5508-1356-4632-a799-29eda7b231a4" providerId="ADAL" clId="{15FE16D2-8F39-4004-A983-3737C27916FA}"/>
    <pc:docChg chg="undo custSel addSld delSld modSld sldOrd">
      <pc:chgData name="Morten Tokkesdal Henriksen" userId="586d5508-1356-4632-a799-29eda7b231a4" providerId="ADAL" clId="{15FE16D2-8F39-4004-A983-3737C27916FA}" dt="2025-03-06T08:20:42.805" v="1286" actId="20577"/>
      <pc:docMkLst>
        <pc:docMk/>
      </pc:docMkLst>
      <pc:sldChg chg="addSp modSp new mod">
        <pc:chgData name="Morten Tokkesdal Henriksen" userId="586d5508-1356-4632-a799-29eda7b231a4" providerId="ADAL" clId="{15FE16D2-8F39-4004-A983-3737C27916FA}" dt="2025-03-05T13:08:00.550" v="154" actId="1076"/>
        <pc:sldMkLst>
          <pc:docMk/>
          <pc:sldMk cId="4162319632" sldId="256"/>
        </pc:sldMkLst>
        <pc:spChg chg="mod">
          <ac:chgData name="Morten Tokkesdal Henriksen" userId="586d5508-1356-4632-a799-29eda7b231a4" providerId="ADAL" clId="{15FE16D2-8F39-4004-A983-3737C27916FA}" dt="2025-03-05T13:07:40.271" v="152" actId="20577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15FE16D2-8F39-4004-A983-3737C27916FA}" dt="2025-03-05T13:07:50.181" v="153" actId="207"/>
          <ac:spMkLst>
            <pc:docMk/>
            <pc:sldMk cId="4162319632" sldId="256"/>
            <ac:spMk id="3" creationId="{4C36868C-5F13-AE82-F0D9-CCAAD3272D77}"/>
          </ac:spMkLst>
        </pc:spChg>
        <pc:picChg chg="add mod">
          <ac:chgData name="Morten Tokkesdal Henriksen" userId="586d5508-1356-4632-a799-29eda7b231a4" providerId="ADAL" clId="{15FE16D2-8F39-4004-A983-3737C27916FA}" dt="2025-03-05T13:08:00.550" v="154" actId="1076"/>
          <ac:picMkLst>
            <pc:docMk/>
            <pc:sldMk cId="4162319632" sldId="256"/>
            <ac:picMk id="1026" creationId="{FA7B04E9-A32B-E43A-E327-2F1E067FDFB8}"/>
          </ac:picMkLst>
        </pc:picChg>
      </pc:sldChg>
      <pc:sldChg chg="addSp delSp modSp new mod ord modNotesTx">
        <pc:chgData name="Morten Tokkesdal Henriksen" userId="586d5508-1356-4632-a799-29eda7b231a4" providerId="ADAL" clId="{15FE16D2-8F39-4004-A983-3737C27916FA}" dt="2025-03-06T08:20:42.805" v="1286" actId="20577"/>
        <pc:sldMkLst>
          <pc:docMk/>
          <pc:sldMk cId="587135263" sldId="257"/>
        </pc:sldMkLst>
      </pc:sldChg>
      <pc:sldChg chg="new del">
        <pc:chgData name="Morten Tokkesdal Henriksen" userId="586d5508-1356-4632-a799-29eda7b231a4" providerId="ADAL" clId="{15FE16D2-8F39-4004-A983-3737C27916FA}" dt="2025-03-05T13:08:48.811" v="158" actId="47"/>
        <pc:sldMkLst>
          <pc:docMk/>
          <pc:sldMk cId="1287192726" sldId="257"/>
        </pc:sldMkLst>
      </pc:sldChg>
      <pc:sldChg chg="new del">
        <pc:chgData name="Morten Tokkesdal Henriksen" userId="586d5508-1356-4632-a799-29eda7b231a4" providerId="ADAL" clId="{15FE16D2-8F39-4004-A983-3737C27916FA}" dt="2025-03-05T13:08:45.651" v="157" actId="47"/>
        <pc:sldMkLst>
          <pc:docMk/>
          <pc:sldMk cId="2102756173" sldId="258"/>
        </pc:sldMkLst>
      </pc:sldChg>
      <pc:sldChg chg="modSp new del mod">
        <pc:chgData name="Morten Tokkesdal Henriksen" userId="586d5508-1356-4632-a799-29eda7b231a4" providerId="ADAL" clId="{15FE16D2-8F39-4004-A983-3737C27916FA}" dt="2025-03-05T14:39:09.192" v="1225" actId="47"/>
        <pc:sldMkLst>
          <pc:docMk/>
          <pc:sldMk cId="4048435265" sldId="258"/>
        </pc:sldMkLst>
      </pc:sldChg>
      <pc:sldChg chg="modSp new del mod ord">
        <pc:chgData name="Morten Tokkesdal Henriksen" userId="586d5508-1356-4632-a799-29eda7b231a4" providerId="ADAL" clId="{15FE16D2-8F39-4004-A983-3737C27916FA}" dt="2025-03-05T14:37:13.457" v="1123" actId="47"/>
        <pc:sldMkLst>
          <pc:docMk/>
          <pc:sldMk cId="3547018219" sldId="259"/>
        </pc:sldMkLst>
      </pc:sldChg>
      <pc:sldChg chg="modSp new add del mod ord">
        <pc:chgData name="Morten Tokkesdal Henriksen" userId="586d5508-1356-4632-a799-29eda7b231a4" providerId="ADAL" clId="{15FE16D2-8F39-4004-A983-3737C27916FA}" dt="2025-03-05T14:37:10.725" v="1122" actId="47"/>
        <pc:sldMkLst>
          <pc:docMk/>
          <pc:sldMk cId="115922292" sldId="260"/>
        </pc:sldMkLst>
      </pc:sldChg>
      <pc:sldChg chg="addSp delSp modSp new mod">
        <pc:chgData name="Morten Tokkesdal Henriksen" userId="586d5508-1356-4632-a799-29eda7b231a4" providerId="ADAL" clId="{15FE16D2-8F39-4004-A983-3737C27916FA}" dt="2025-03-06T08:20:34.194" v="1248" actId="1076"/>
        <pc:sldMkLst>
          <pc:docMk/>
          <pc:sldMk cId="2308090783" sldId="261"/>
        </pc:sldMkLst>
        <pc:spChg chg="add mod">
          <ac:chgData name="Morten Tokkesdal Henriksen" userId="586d5508-1356-4632-a799-29eda7b231a4" providerId="ADAL" clId="{15FE16D2-8F39-4004-A983-3737C27916FA}" dt="2025-03-05T14:39:55.788" v="1233" actId="1076"/>
          <ac:spMkLst>
            <pc:docMk/>
            <pc:sldMk cId="2308090783" sldId="261"/>
            <ac:spMk id="4" creationId="{881B5729-5456-C304-C968-B5AAA579CFB4}"/>
          </ac:spMkLst>
        </pc:spChg>
        <pc:picChg chg="add mod">
          <ac:chgData name="Morten Tokkesdal Henriksen" userId="586d5508-1356-4632-a799-29eda7b231a4" providerId="ADAL" clId="{15FE16D2-8F39-4004-A983-3737C27916FA}" dt="2025-03-06T08:20:34.194" v="1248" actId="1076"/>
          <ac:picMkLst>
            <pc:docMk/>
            <pc:sldMk cId="2308090783" sldId="261"/>
            <ac:picMk id="3" creationId="{0DD42048-0C36-2280-3C73-0E6BF5EE6CAA}"/>
          </ac:picMkLst>
        </pc:picChg>
        <pc:picChg chg="add mod">
          <ac:chgData name="Morten Tokkesdal Henriksen" userId="586d5508-1356-4632-a799-29eda7b231a4" providerId="ADAL" clId="{15FE16D2-8F39-4004-A983-3737C27916FA}" dt="2025-03-06T08:20:13.073" v="1238" actId="1076"/>
          <ac:picMkLst>
            <pc:docMk/>
            <pc:sldMk cId="2308090783" sldId="261"/>
            <ac:picMk id="4098" creationId="{8157715D-69A5-40D7-32AB-7402CB45C638}"/>
          </ac:picMkLst>
        </pc:picChg>
      </pc:sldChg>
      <pc:sldChg chg="addSp delSp modSp new mod ord">
        <pc:chgData name="Morten Tokkesdal Henriksen" userId="586d5508-1356-4632-a799-29eda7b231a4" providerId="ADAL" clId="{15FE16D2-8F39-4004-A983-3737C27916FA}" dt="2025-03-05T14:36:20.348" v="1121"/>
        <pc:sldMkLst>
          <pc:docMk/>
          <pc:sldMk cId="713261125" sldId="262"/>
        </pc:sldMkLst>
        <pc:spChg chg="mod">
          <ac:chgData name="Morten Tokkesdal Henriksen" userId="586d5508-1356-4632-a799-29eda7b231a4" providerId="ADAL" clId="{15FE16D2-8F39-4004-A983-3737C27916FA}" dt="2025-03-05T14:26:25.251" v="701" actId="1076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15FE16D2-8F39-4004-A983-3737C27916FA}" dt="2025-03-05T14:35:45.924" v="1117" actId="404"/>
          <ac:spMkLst>
            <pc:docMk/>
            <pc:sldMk cId="713261125" sldId="262"/>
            <ac:spMk id="3" creationId="{B0A4ED20-65C4-4EC4-9C0C-EC9C80F65E81}"/>
          </ac:spMkLst>
        </pc:spChg>
        <pc:picChg chg="add mod">
          <ac:chgData name="Morten Tokkesdal Henriksen" userId="586d5508-1356-4632-a799-29eda7b231a4" providerId="ADAL" clId="{15FE16D2-8F39-4004-A983-3737C27916FA}" dt="2025-03-05T14:34:48.828" v="1103" actId="14100"/>
          <ac:picMkLst>
            <pc:docMk/>
            <pc:sldMk cId="713261125" sldId="262"/>
            <ac:picMk id="3076" creationId="{D7D21D30-6250-4EF1-56E8-EE2DF67EB9D9}"/>
          </ac:picMkLst>
        </pc:picChg>
        <pc:picChg chg="add mod">
          <ac:chgData name="Morten Tokkesdal Henriksen" userId="586d5508-1356-4632-a799-29eda7b231a4" providerId="ADAL" clId="{15FE16D2-8F39-4004-A983-3737C27916FA}" dt="2025-03-05T14:35:25.451" v="1112" actId="1076"/>
          <ac:picMkLst>
            <pc:docMk/>
            <pc:sldMk cId="713261125" sldId="262"/>
            <ac:picMk id="3078" creationId="{E61CB26E-5B66-81A5-52DF-54472660B71A}"/>
          </ac:picMkLst>
        </pc:picChg>
        <pc:picChg chg="add mod">
          <ac:chgData name="Morten Tokkesdal Henriksen" userId="586d5508-1356-4632-a799-29eda7b231a4" providerId="ADAL" clId="{15FE16D2-8F39-4004-A983-3737C27916FA}" dt="2025-03-05T14:35:24.539" v="1111" actId="1076"/>
          <ac:picMkLst>
            <pc:docMk/>
            <pc:sldMk cId="713261125" sldId="262"/>
            <ac:picMk id="3080" creationId="{C968E64F-B9BE-CAD9-8679-AB6DD5181E6B}"/>
          </ac:picMkLst>
        </pc:picChg>
      </pc:sldChg>
      <pc:sldChg chg="new del">
        <pc:chgData name="Morten Tokkesdal Henriksen" userId="586d5508-1356-4632-a799-29eda7b231a4" providerId="ADAL" clId="{15FE16D2-8F39-4004-A983-3737C27916FA}" dt="2025-03-05T14:39:07.495" v="1224" actId="47"/>
        <pc:sldMkLst>
          <pc:docMk/>
          <pc:sldMk cId="1710582883" sldId="263"/>
        </pc:sldMkLst>
      </pc:sldChg>
      <pc:sldMasterChg chg="addSldLayout">
        <pc:chgData name="Morten Tokkesdal Henriksen" userId="586d5508-1356-4632-a799-29eda7b231a4" providerId="ADAL" clId="{15FE16D2-8F39-4004-A983-3737C27916FA}" dt="2025-03-05T13:04:02.799" v="0" actId="680"/>
        <pc:sldMasterMkLst>
          <pc:docMk/>
          <pc:sldMasterMk cId="2090002041" sldId="2147483648"/>
        </pc:sldMasterMkLst>
        <pc:sldLayoutChg chg="add">
          <pc:chgData name="Morten Tokkesdal Henriksen" userId="586d5508-1356-4632-a799-29eda7b231a4" providerId="ADAL" clId="{15FE16D2-8F39-4004-A983-3737C27916FA}" dt="2025-03-05T13:04:02.799" v="0" actId="680"/>
          <pc:sldLayoutMkLst>
            <pc:docMk/>
            <pc:sldMasterMk cId="2090002041" sldId="2147483648"/>
            <pc:sldLayoutMk cId="1168352680" sldId="2147483649"/>
          </pc:sldLayoutMkLst>
        </pc:sldLayoutChg>
      </pc:sldMasterChg>
    </pc:docChg>
  </pc:docChgLst>
  <pc:docChgLst>
    <pc:chgData name="Morten Tokkesdal Henriksen" userId="586d5508-1356-4632-a799-29eda7b231a4" providerId="ADAL" clId="{63BD3C8E-8232-42AE-9958-9E09D8A415AA}"/>
    <pc:docChg chg="undo custSel addSld delSld modSld sldOrd">
      <pc:chgData name="Morten Tokkesdal Henriksen" userId="586d5508-1356-4632-a799-29eda7b231a4" providerId="ADAL" clId="{63BD3C8E-8232-42AE-9958-9E09D8A415AA}" dt="2025-03-31T14:17:07.848" v="1083" actId="1076"/>
      <pc:docMkLst>
        <pc:docMk/>
      </pc:docMkLst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4162319632" sldId="256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4162319632" sldId="256"/>
            <ac:spMk id="3" creationId="{4C36868C-5F13-AE82-F0D9-CCAAD3272D77}"/>
          </ac:spMkLst>
        </pc:spChg>
      </pc:sldChg>
      <pc:sldChg chg="modSp del mod ord">
        <pc:chgData name="Morten Tokkesdal Henriksen" userId="586d5508-1356-4632-a799-29eda7b231a4" providerId="ADAL" clId="{63BD3C8E-8232-42AE-9958-9E09D8A415AA}" dt="2025-03-31T12:23:27.797" v="609" actId="47"/>
        <pc:sldMkLst>
          <pc:docMk/>
          <pc:sldMk cId="587135263" sldId="257"/>
        </pc:sldMkLst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587135263" sldId="257"/>
            <ac:spMk id="14" creationId="{AF632A1F-D0E7-F8E9-7452-1D10B8FBD6F8}"/>
          </ac:spMkLst>
        </pc:spChg>
        <pc:spChg chg="mod">
          <ac:chgData name="Morten Tokkesdal Henriksen" userId="586d5508-1356-4632-a799-29eda7b231a4" providerId="ADAL" clId="{63BD3C8E-8232-42AE-9958-9E09D8A415AA}" dt="2025-03-31T12:09:45.031" v="156" actId="790"/>
          <ac:spMkLst>
            <pc:docMk/>
            <pc:sldMk cId="587135263" sldId="257"/>
            <ac:spMk id="15" creationId="{4CA94CA4-A5F4-F302-C27C-D3CFD44CECC6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2308090783" sldId="261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2308090783" sldId="261"/>
            <ac:spMk id="4" creationId="{881B5729-5456-C304-C968-B5AAA579CFB4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713261125" sldId="262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713261125" sldId="262"/>
            <ac:spMk id="3" creationId="{B0A4ED20-65C4-4EC4-9C0C-EC9C80F65E81}"/>
          </ac:spMkLst>
        </pc:spChg>
      </pc:sldChg>
      <pc:sldChg chg="addSp delSp modSp new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3510810731" sldId="263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510810731" sldId="263"/>
            <ac:spMk id="2" creationId="{5CFA6E92-8391-B5F0-7E71-9DAEF6F64599}"/>
          </ac:spMkLst>
        </pc:spChg>
        <pc:spChg chg="add del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510810731" sldId="263"/>
            <ac:spMk id="3" creationId="{10F1BC77-F91C-B8EA-AA7D-E331CFA9BE47}"/>
          </ac:spMkLst>
        </pc:spChg>
        <pc:spChg chg="add mod">
          <ac:chgData name="Morten Tokkesdal Henriksen" userId="586d5508-1356-4632-a799-29eda7b231a4" providerId="ADAL" clId="{63BD3C8E-8232-42AE-9958-9E09D8A415AA}" dt="2025-03-31T12:11:26.099" v="265" actId="478"/>
          <ac:spMkLst>
            <pc:docMk/>
            <pc:sldMk cId="3510810731" sldId="263"/>
            <ac:spMk id="4" creationId="{2B016970-1A9C-C752-0017-68AFE7C5DBDC}"/>
          </ac:spMkLst>
        </pc:spChg>
        <pc:picChg chg="add mod">
          <ac:chgData name="Morten Tokkesdal Henriksen" userId="586d5508-1356-4632-a799-29eda7b231a4" providerId="ADAL" clId="{63BD3C8E-8232-42AE-9958-9E09D8A415AA}" dt="2025-03-31T12:19:19.297" v="399" actId="1076"/>
          <ac:picMkLst>
            <pc:docMk/>
            <pc:sldMk cId="3510810731" sldId="263"/>
            <ac:picMk id="1026" creationId="{D7767685-E380-A554-6A19-9AA96888E669}"/>
          </ac:picMkLst>
        </pc:picChg>
        <pc:picChg chg="add del mod">
          <ac:chgData name="Morten Tokkesdal Henriksen" userId="586d5508-1356-4632-a799-29eda7b231a4" providerId="ADAL" clId="{63BD3C8E-8232-42AE-9958-9E09D8A415AA}" dt="2025-03-31T12:11:32.205" v="268" actId="478"/>
          <ac:picMkLst>
            <pc:docMk/>
            <pc:sldMk cId="3510810731" sldId="263"/>
            <ac:picMk id="1026" creationId="{FD5CC92A-E890-9FEF-87B4-3F29E2E2CD06}"/>
          </ac:picMkLst>
        </pc:picChg>
        <pc:picChg chg="add mod">
          <ac:chgData name="Morten Tokkesdal Henriksen" userId="586d5508-1356-4632-a799-29eda7b231a4" providerId="ADAL" clId="{63BD3C8E-8232-42AE-9958-9E09D8A415AA}" dt="2025-03-31T12:11:47.279" v="273" actId="1076"/>
          <ac:picMkLst>
            <pc:docMk/>
            <pc:sldMk cId="3510810731" sldId="263"/>
            <ac:picMk id="1028" creationId="{6F7E47BD-FEF3-A00E-4D1A-5F3BD543E312}"/>
          </ac:picMkLst>
        </pc:picChg>
        <pc:picChg chg="add mod">
          <ac:chgData name="Morten Tokkesdal Henriksen" userId="586d5508-1356-4632-a799-29eda7b231a4" providerId="ADAL" clId="{63BD3C8E-8232-42AE-9958-9E09D8A415AA}" dt="2025-03-31T12:11:56.263" v="276" actId="1076"/>
          <ac:picMkLst>
            <pc:docMk/>
            <pc:sldMk cId="3510810731" sldId="263"/>
            <ac:picMk id="1030" creationId="{04CACBC3-94CD-8E1A-6CC2-0DDC4F4505B0}"/>
          </ac:picMkLst>
        </pc:picChg>
      </pc:sldChg>
      <pc:sldChg chg="addSp delSp modSp new add del mod setBg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1540163047" sldId="264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1540163047" sldId="264"/>
            <ac:spMk id="2" creationId="{807B59AC-0886-436A-F429-3C3D3AAEBFAF}"/>
          </ac:spMkLst>
        </pc:spChg>
        <pc:spChg chg="del">
          <ac:chgData name="Morten Tokkesdal Henriksen" userId="586d5508-1356-4632-a799-29eda7b231a4" providerId="ADAL" clId="{63BD3C8E-8232-42AE-9958-9E09D8A415AA}" dt="2025-03-31T12:20:45.464" v="586" actId="478"/>
          <ac:spMkLst>
            <pc:docMk/>
            <pc:sldMk cId="1540163047" sldId="264"/>
            <ac:spMk id="3" creationId="{2009AC77-A158-5FC1-246A-BFDEAA0F1CB5}"/>
          </ac:spMkLst>
        </pc:spChg>
        <pc:spChg chg="add del">
          <ac:chgData name="Morten Tokkesdal Henriksen" userId="586d5508-1356-4632-a799-29eda7b231a4" providerId="ADAL" clId="{63BD3C8E-8232-42AE-9958-9E09D8A415AA}" dt="2025-03-31T12:21:18.917" v="591" actId="26606"/>
          <ac:spMkLst>
            <pc:docMk/>
            <pc:sldMk cId="1540163047" sldId="264"/>
            <ac:spMk id="10" creationId="{47942995-B07F-4636-9A06-C6A104B260A8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1540163047" sldId="264"/>
            <ac:spMk id="14" creationId="{68AF5748-FED8-45BA-8631-26D1D10F3246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1540163047" sldId="264"/>
            <ac:spMk id="16" creationId="{AF2F604E-43BE-4DC3-B983-E071523364F8}"/>
          </ac:spMkLst>
        </pc:spChg>
        <pc:spChg chg="add del">
          <ac:chgData name="Morten Tokkesdal Henriksen" userId="586d5508-1356-4632-a799-29eda7b231a4" providerId="ADAL" clId="{63BD3C8E-8232-42AE-9958-9E09D8A415AA}" dt="2025-03-31T12:21:18.917" v="591" actId="26606"/>
          <ac:spMkLst>
            <pc:docMk/>
            <pc:sldMk cId="1540163047" sldId="264"/>
            <ac:spMk id="17" creationId="{B81933D1-5615-42C7-9C0B-4EB7105CCE2D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1540163047" sldId="264"/>
            <ac:spMk id="18" creationId="{08C9B587-E65E-4B52-B37C-ABEBB6E87928}"/>
          </ac:spMkLst>
        </pc:spChg>
        <pc:spChg chg="add del">
          <ac:chgData name="Morten Tokkesdal Henriksen" userId="586d5508-1356-4632-a799-29eda7b231a4" providerId="ADAL" clId="{63BD3C8E-8232-42AE-9958-9E09D8A415AA}" dt="2025-03-31T12:21:18.917" v="591" actId="26606"/>
          <ac:spMkLst>
            <pc:docMk/>
            <pc:sldMk cId="1540163047" sldId="264"/>
            <ac:spMk id="19" creationId="{19C9EAEA-39D0-4B0E-A0EB-51E7B26740B1}"/>
          </ac:spMkLst>
        </pc:spChg>
        <pc:grpChg chg="add del">
          <ac:chgData name="Morten Tokkesdal Henriksen" userId="586d5508-1356-4632-a799-29eda7b231a4" providerId="ADAL" clId="{63BD3C8E-8232-42AE-9958-9E09D8A415AA}" dt="2025-03-31T12:21:18.917" v="591" actId="26606"/>
          <ac:grpSpMkLst>
            <pc:docMk/>
            <pc:sldMk cId="1540163047" sldId="264"/>
            <ac:grpSpMk id="12" creationId="{032D8612-31EB-44CF-A1D0-14FD4C705424}"/>
          </ac:grpSpMkLst>
        </pc:grpChg>
        <pc:picChg chg="add mod">
          <ac:chgData name="Morten Tokkesdal Henriksen" userId="586d5508-1356-4632-a799-29eda7b231a4" providerId="ADAL" clId="{63BD3C8E-8232-42AE-9958-9E09D8A415AA}" dt="2025-03-31T12:21:18.917" v="591" actId="26606"/>
          <ac:picMkLst>
            <pc:docMk/>
            <pc:sldMk cId="1540163047" sldId="264"/>
            <ac:picMk id="5" creationId="{C80C0E4B-8616-27CD-0774-095EB1132646}"/>
          </ac:picMkLst>
        </pc:picChg>
        <pc:picChg chg="add del mod">
          <ac:chgData name="Morten Tokkesdal Henriksen" userId="586d5508-1356-4632-a799-29eda7b231a4" providerId="ADAL" clId="{63BD3C8E-8232-42AE-9958-9E09D8A415AA}" dt="2025-03-31T12:22:36.755" v="600" actId="478"/>
          <ac:picMkLst>
            <pc:docMk/>
            <pc:sldMk cId="1540163047" sldId="264"/>
            <ac:picMk id="7" creationId="{AC6C6BC2-FEAB-3CF4-F35C-7951F8F2F65F}"/>
          </ac:picMkLst>
        </pc:picChg>
        <pc:picChg chg="add mod">
          <ac:chgData name="Morten Tokkesdal Henriksen" userId="586d5508-1356-4632-a799-29eda7b231a4" providerId="ADAL" clId="{63BD3C8E-8232-42AE-9958-9E09D8A415AA}" dt="2025-03-31T12:23:38.927" v="612" actId="1076"/>
          <ac:picMkLst>
            <pc:docMk/>
            <pc:sldMk cId="1540163047" sldId="264"/>
            <ac:picMk id="9" creationId="{CE80C65D-492C-900B-D524-4E2726C5A0EB}"/>
          </ac:picMkLst>
        </pc:picChg>
        <pc:picChg chg="add">
          <ac:chgData name="Morten Tokkesdal Henriksen" userId="586d5508-1356-4632-a799-29eda7b231a4" providerId="ADAL" clId="{63BD3C8E-8232-42AE-9958-9E09D8A415AA}" dt="2025-03-31T12:21:20.522" v="592"/>
          <ac:picMkLst>
            <pc:docMk/>
            <pc:sldMk cId="1540163047" sldId="264"/>
            <ac:picMk id="2050" creationId="{86F07C4B-36BB-8D57-BF08-3925CF682795}"/>
          </ac:picMkLst>
        </pc:picChg>
      </pc:sldChg>
      <pc:sldChg chg="addSp delSp modSp new mod setBg">
        <pc:chgData name="Morten Tokkesdal Henriksen" userId="586d5508-1356-4632-a799-29eda7b231a4" providerId="ADAL" clId="{63BD3C8E-8232-42AE-9958-9E09D8A415AA}" dt="2025-03-31T14:17:07.848" v="1083" actId="1076"/>
        <pc:sldMkLst>
          <pc:docMk/>
          <pc:sldMk cId="3341611868" sldId="265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341611868" sldId="265"/>
            <ac:spMk id="2" creationId="{2435FE8A-E22A-1A2E-7BD4-5226AE84DE44}"/>
          </ac:spMkLst>
        </pc:spChg>
        <pc:spChg chg="del">
          <ac:chgData name="Morten Tokkesdal Henriksen" userId="586d5508-1356-4632-a799-29eda7b231a4" providerId="ADAL" clId="{63BD3C8E-8232-42AE-9958-9E09D8A415AA}" dt="2025-03-31T12:24:29.129" v="648" actId="478"/>
          <ac:spMkLst>
            <pc:docMk/>
            <pc:sldMk cId="3341611868" sldId="265"/>
            <ac:spMk id="3" creationId="{DC5A3CA5-1A13-86D5-AB30-EAE7B4D42ABB}"/>
          </ac:spMkLst>
        </pc:spChg>
        <pc:spChg chg="add del mod">
          <ac:chgData name="Morten Tokkesdal Henriksen" userId="586d5508-1356-4632-a799-29eda7b231a4" providerId="ADAL" clId="{63BD3C8E-8232-42AE-9958-9E09D8A415AA}" dt="2025-03-31T12:25:07.583" v="654" actId="478"/>
          <ac:spMkLst>
            <pc:docMk/>
            <pc:sldMk cId="3341611868" sldId="265"/>
            <ac:spMk id="6" creationId="{60875AB5-362F-0FEE-B60B-D600CBCB893E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341611868" sldId="265"/>
            <ac:spMk id="9" creationId="{68AF5748-FED8-45BA-8631-26D1D10F3246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341611868" sldId="265"/>
            <ac:spMk id="11" creationId="{AF2F604E-43BE-4DC3-B983-E071523364F8}"/>
          </ac:spMkLst>
        </pc:spChg>
        <pc:spChg chg="add 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341611868" sldId="265"/>
            <ac:spMk id="13" creationId="{08C9B587-E65E-4B52-B37C-ABEBB6E87928}"/>
          </ac:spMkLst>
        </pc:spChg>
        <pc:graphicFrameChg chg="add del mod">
          <ac:chgData name="Morten Tokkesdal Henriksen" userId="586d5508-1356-4632-a799-29eda7b231a4" providerId="ADAL" clId="{63BD3C8E-8232-42AE-9958-9E09D8A415AA}" dt="2025-03-31T14:09:47.808" v="1071" actId="478"/>
          <ac:graphicFrameMkLst>
            <pc:docMk/>
            <pc:sldMk cId="3341611868" sldId="265"/>
            <ac:graphicFrameMk id="7" creationId="{530D628C-68F2-774C-1AA9-1D39699EBBFC}"/>
          </ac:graphicFrameMkLst>
        </pc:graphicFrameChg>
        <pc:picChg chg="add del mod">
          <ac:chgData name="Morten Tokkesdal Henriksen" userId="586d5508-1356-4632-a799-29eda7b231a4" providerId="ADAL" clId="{63BD3C8E-8232-42AE-9958-9E09D8A415AA}" dt="2025-03-31T12:25:13.035" v="656" actId="478"/>
          <ac:picMkLst>
            <pc:docMk/>
            <pc:sldMk cId="3341611868" sldId="265"/>
            <ac:picMk id="4" creationId="{2A980F66-A19F-24C2-B809-B0070CC9AF63}"/>
          </ac:picMkLst>
        </pc:picChg>
        <pc:picChg chg="add del mod">
          <ac:chgData name="Morten Tokkesdal Henriksen" userId="586d5508-1356-4632-a799-29eda7b231a4" providerId="ADAL" clId="{63BD3C8E-8232-42AE-9958-9E09D8A415AA}" dt="2025-03-31T12:25:11.315" v="655" actId="478"/>
          <ac:picMkLst>
            <pc:docMk/>
            <pc:sldMk cId="3341611868" sldId="265"/>
            <ac:picMk id="5" creationId="{5277CDBC-C2A6-88ED-1DC0-E4F0E502A6A9}"/>
          </ac:picMkLst>
        </pc:picChg>
        <pc:picChg chg="add mod">
          <ac:chgData name="Morten Tokkesdal Henriksen" userId="586d5508-1356-4632-a799-29eda7b231a4" providerId="ADAL" clId="{63BD3C8E-8232-42AE-9958-9E09D8A415AA}" dt="2025-03-31T14:17:07.848" v="1083" actId="1076"/>
          <ac:picMkLst>
            <pc:docMk/>
            <pc:sldMk cId="3341611868" sldId="265"/>
            <ac:picMk id="10" creationId="{FEC4C87B-2C9C-9528-F418-36EDFA8DF9FA}"/>
          </ac:picMkLst>
        </pc:picChg>
      </pc:sldChg>
      <pc:sldChg chg="addSp delSp add del setBg delDesignElem">
        <pc:chgData name="Morten Tokkesdal Henriksen" userId="586d5508-1356-4632-a799-29eda7b231a4" providerId="ADAL" clId="{63BD3C8E-8232-42AE-9958-9E09D8A415AA}" dt="2025-03-31T12:24:11.606" v="643"/>
        <pc:sldMkLst>
          <pc:docMk/>
          <pc:sldMk cId="1958151815" sldId="266"/>
        </pc:sldMkLst>
        <pc:spChg chg="add del">
          <ac:chgData name="Morten Tokkesdal Henriksen" userId="586d5508-1356-4632-a799-29eda7b231a4" providerId="ADAL" clId="{63BD3C8E-8232-42AE-9958-9E09D8A415AA}" dt="2025-03-31T12:24:11.606" v="643"/>
          <ac:spMkLst>
            <pc:docMk/>
            <pc:sldMk cId="1958151815" sldId="266"/>
            <ac:spMk id="14" creationId="{AC7F3878-00B9-2344-2A03-619D1CE2B0F0}"/>
          </ac:spMkLst>
        </pc:spChg>
        <pc:spChg chg="add del">
          <ac:chgData name="Morten Tokkesdal Henriksen" userId="586d5508-1356-4632-a799-29eda7b231a4" providerId="ADAL" clId="{63BD3C8E-8232-42AE-9958-9E09D8A415AA}" dt="2025-03-31T12:24:11.606" v="643"/>
          <ac:spMkLst>
            <pc:docMk/>
            <pc:sldMk cId="1958151815" sldId="266"/>
            <ac:spMk id="16" creationId="{8A96F99E-83AA-9D1E-4E2E-EAD37DE3E08E}"/>
          </ac:spMkLst>
        </pc:spChg>
        <pc:spChg chg="add del">
          <ac:chgData name="Morten Tokkesdal Henriksen" userId="586d5508-1356-4632-a799-29eda7b231a4" providerId="ADAL" clId="{63BD3C8E-8232-42AE-9958-9E09D8A415AA}" dt="2025-03-31T12:24:11.606" v="643"/>
          <ac:spMkLst>
            <pc:docMk/>
            <pc:sldMk cId="1958151815" sldId="266"/>
            <ac:spMk id="18" creationId="{4B39FB9E-108F-3188-E50B-8E5EEE79BF1F}"/>
          </ac:spMkLst>
        </pc:spChg>
      </pc:sldChg>
      <pc:sldChg chg="addSp delSp modSp new mod">
        <pc:chgData name="Morten Tokkesdal Henriksen" userId="586d5508-1356-4632-a799-29eda7b231a4" providerId="ADAL" clId="{63BD3C8E-8232-42AE-9958-9E09D8A415AA}" dt="2025-03-31T14:05:24.730" v="1043" actId="20577"/>
        <pc:sldMkLst>
          <pc:docMk/>
          <pc:sldMk cId="2143159872" sldId="266"/>
        </pc:sldMkLst>
        <pc:spChg chg="del mod">
          <ac:chgData name="Morten Tokkesdal Henriksen" userId="586d5508-1356-4632-a799-29eda7b231a4" providerId="ADAL" clId="{63BD3C8E-8232-42AE-9958-9E09D8A415AA}" dt="2025-03-31T12:50:37.646" v="717" actId="478"/>
          <ac:spMkLst>
            <pc:docMk/>
            <pc:sldMk cId="2143159872" sldId="266"/>
            <ac:spMk id="2" creationId="{E168CD82-77F9-9366-8483-4BC112B4F056}"/>
          </ac:spMkLst>
        </pc:spChg>
        <pc:spChg chg="del mod">
          <ac:chgData name="Morten Tokkesdal Henriksen" userId="586d5508-1356-4632-a799-29eda7b231a4" providerId="ADAL" clId="{63BD3C8E-8232-42AE-9958-9E09D8A415AA}" dt="2025-03-31T12:50:42.125" v="718" actId="478"/>
          <ac:spMkLst>
            <pc:docMk/>
            <pc:sldMk cId="2143159872" sldId="266"/>
            <ac:spMk id="3" creationId="{EC0DB5C8-B04F-CD6E-85CB-A0866A10BB87}"/>
          </ac:spMkLst>
        </pc:spChg>
        <pc:spChg chg="add del mod">
          <ac:chgData name="Morten Tokkesdal Henriksen" userId="586d5508-1356-4632-a799-29eda7b231a4" providerId="ADAL" clId="{63BD3C8E-8232-42AE-9958-9E09D8A415AA}" dt="2025-03-31T12:50:42.125" v="718" actId="478"/>
          <ac:spMkLst>
            <pc:docMk/>
            <pc:sldMk cId="2143159872" sldId="266"/>
            <ac:spMk id="5" creationId="{3441EE17-BBB9-D8C9-EF85-9489D8E2DCA8}"/>
          </ac:spMkLst>
        </pc:spChg>
        <pc:spChg chg="add mod">
          <ac:chgData name="Morten Tokkesdal Henriksen" userId="586d5508-1356-4632-a799-29eda7b231a4" providerId="ADAL" clId="{63BD3C8E-8232-42AE-9958-9E09D8A415AA}" dt="2025-03-31T14:05:24.730" v="1043" actId="20577"/>
          <ac:spMkLst>
            <pc:docMk/>
            <pc:sldMk cId="2143159872" sldId="266"/>
            <ac:spMk id="8" creationId="{800CF5B7-7476-8C60-57D0-9778FF826DC8}"/>
          </ac:spMkLst>
        </pc:spChg>
        <pc:spChg chg="add mod">
          <ac:chgData name="Morten Tokkesdal Henriksen" userId="586d5508-1356-4632-a799-29eda7b231a4" providerId="ADAL" clId="{63BD3C8E-8232-42AE-9958-9E09D8A415AA}" dt="2025-03-31T12:51:46.162" v="724" actId="767"/>
          <ac:spMkLst>
            <pc:docMk/>
            <pc:sldMk cId="2143159872" sldId="266"/>
            <ac:spMk id="9" creationId="{12458757-5983-736C-DAC4-335F956EB81F}"/>
          </ac:spMkLst>
        </pc:spChg>
        <pc:picChg chg="add mod">
          <ac:chgData name="Morten Tokkesdal Henriksen" userId="586d5508-1356-4632-a799-29eda7b231a4" providerId="ADAL" clId="{63BD3C8E-8232-42AE-9958-9E09D8A415AA}" dt="2025-03-31T12:50:59.497" v="721" actId="962"/>
          <ac:picMkLst>
            <pc:docMk/>
            <pc:sldMk cId="2143159872" sldId="266"/>
            <ac:picMk id="7" creationId="{F65064DD-F5B7-C885-1D93-2211F3B62358}"/>
          </ac:picMkLst>
        </pc:picChg>
      </pc:sldChg>
      <pc:sldChg chg="delSp modSp add del mod setBg delDesignElem">
        <pc:chgData name="Morten Tokkesdal Henriksen" userId="586d5508-1356-4632-a799-29eda7b231a4" providerId="ADAL" clId="{63BD3C8E-8232-42AE-9958-9E09D8A415AA}" dt="2025-03-31T12:24:03.683" v="622" actId="47"/>
        <pc:sldMkLst>
          <pc:docMk/>
          <pc:sldMk cId="3049345306" sldId="266"/>
        </pc:sldMkLst>
        <pc:spChg chg="mod">
          <ac:chgData name="Morten Tokkesdal Henriksen" userId="586d5508-1356-4632-a799-29eda7b231a4" providerId="ADAL" clId="{63BD3C8E-8232-42AE-9958-9E09D8A415AA}" dt="2025-03-31T12:23:47.612" v="616" actId="20577"/>
          <ac:spMkLst>
            <pc:docMk/>
            <pc:sldMk cId="3049345306" sldId="266"/>
            <ac:spMk id="2" creationId="{C8974882-5F6F-2F18-62C1-68EA29D844BF}"/>
          </ac:spMkLst>
        </pc:spChg>
        <pc:spChg chg="del">
          <ac:chgData name="Morten Tokkesdal Henriksen" userId="586d5508-1356-4632-a799-29eda7b231a4" providerId="ADAL" clId="{63BD3C8E-8232-42AE-9958-9E09D8A415AA}" dt="2025-03-31T12:23:43.455" v="614"/>
          <ac:spMkLst>
            <pc:docMk/>
            <pc:sldMk cId="3049345306" sldId="266"/>
            <ac:spMk id="14" creationId="{37E1E22B-29C2-844A-5250-041225660AD5}"/>
          </ac:spMkLst>
        </pc:spChg>
        <pc:spChg chg="del">
          <ac:chgData name="Morten Tokkesdal Henriksen" userId="586d5508-1356-4632-a799-29eda7b231a4" providerId="ADAL" clId="{63BD3C8E-8232-42AE-9958-9E09D8A415AA}" dt="2025-03-31T12:23:43.455" v="614"/>
          <ac:spMkLst>
            <pc:docMk/>
            <pc:sldMk cId="3049345306" sldId="266"/>
            <ac:spMk id="16" creationId="{3C558A81-7052-4D68-396B-7DB488D275D5}"/>
          </ac:spMkLst>
        </pc:spChg>
        <pc:spChg chg="del">
          <ac:chgData name="Morten Tokkesdal Henriksen" userId="586d5508-1356-4632-a799-29eda7b231a4" providerId="ADAL" clId="{63BD3C8E-8232-42AE-9958-9E09D8A415AA}" dt="2025-03-31T12:23:43.455" v="614"/>
          <ac:spMkLst>
            <pc:docMk/>
            <pc:sldMk cId="3049345306" sldId="266"/>
            <ac:spMk id="18" creationId="{18B5EBD4-281E-1464-4ED9-54954729B4F9}"/>
          </ac:spMkLst>
        </pc:spChg>
      </pc:sldChg>
      <pc:sldChg chg="addSp delSp modSp new mod">
        <pc:chgData name="Morten Tokkesdal Henriksen" userId="586d5508-1356-4632-a799-29eda7b231a4" providerId="ADAL" clId="{63BD3C8E-8232-42AE-9958-9E09D8A415AA}" dt="2025-03-31T14:06:33.986" v="1069" actId="20577"/>
        <pc:sldMkLst>
          <pc:docMk/>
          <pc:sldMk cId="306428811" sldId="267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306428811" sldId="267"/>
            <ac:spMk id="2" creationId="{38A87A9F-A521-D98B-D754-771052A37ED9}"/>
          </ac:spMkLst>
        </pc:spChg>
        <pc:spChg chg="mod">
          <ac:chgData name="Morten Tokkesdal Henriksen" userId="586d5508-1356-4632-a799-29eda7b231a4" providerId="ADAL" clId="{63BD3C8E-8232-42AE-9958-9E09D8A415AA}" dt="2025-03-31T14:06:33.986" v="1069" actId="20577"/>
          <ac:spMkLst>
            <pc:docMk/>
            <pc:sldMk cId="306428811" sldId="267"/>
            <ac:spMk id="3" creationId="{DA38EE73-7219-E5B2-F0DE-FB9BFA4614E0}"/>
          </ac:spMkLst>
        </pc:spChg>
        <pc:spChg chg="add del mod">
          <ac:chgData name="Morten Tokkesdal Henriksen" userId="586d5508-1356-4632-a799-29eda7b231a4" providerId="ADAL" clId="{63BD3C8E-8232-42AE-9958-9E09D8A415AA}" dt="2025-03-31T12:54:11.569" v="953"/>
          <ac:spMkLst>
            <pc:docMk/>
            <pc:sldMk cId="306428811" sldId="267"/>
            <ac:spMk id="4" creationId="{01F1FD6C-069D-0020-C6FA-92E497C987D0}"/>
          </ac:spMkLst>
        </pc:spChg>
        <pc:spChg chg="add mod">
          <ac:chgData name="Morten Tokkesdal Henriksen" userId="586d5508-1356-4632-a799-29eda7b231a4" providerId="ADAL" clId="{63BD3C8E-8232-42AE-9958-9E09D8A415AA}" dt="2025-03-31T12:54:51.051" v="979" actId="20577"/>
          <ac:spMkLst>
            <pc:docMk/>
            <pc:sldMk cId="306428811" sldId="267"/>
            <ac:spMk id="5" creationId="{8465D5B5-BCC7-5D57-BB70-842E8C379397}"/>
          </ac:spMkLst>
        </pc:spChg>
      </pc:sldChg>
      <pc:sldChg chg="delSp add del setBg delDesignElem">
        <pc:chgData name="Morten Tokkesdal Henriksen" userId="586d5508-1356-4632-a799-29eda7b231a4" providerId="ADAL" clId="{63BD3C8E-8232-42AE-9958-9E09D8A415AA}" dt="2025-03-31T12:23:56.055" v="619" actId="47"/>
        <pc:sldMkLst>
          <pc:docMk/>
          <pc:sldMk cId="2065538475" sldId="267"/>
        </pc:sldMkLst>
        <pc:spChg chg="del">
          <ac:chgData name="Morten Tokkesdal Henriksen" userId="586d5508-1356-4632-a799-29eda7b231a4" providerId="ADAL" clId="{63BD3C8E-8232-42AE-9958-9E09D8A415AA}" dt="2025-03-31T12:23:53.246" v="618"/>
          <ac:spMkLst>
            <pc:docMk/>
            <pc:sldMk cId="2065538475" sldId="267"/>
            <ac:spMk id="14" creationId="{E367518F-C0A9-1C51-3421-F48144724A63}"/>
          </ac:spMkLst>
        </pc:spChg>
        <pc:spChg chg="del">
          <ac:chgData name="Morten Tokkesdal Henriksen" userId="586d5508-1356-4632-a799-29eda7b231a4" providerId="ADAL" clId="{63BD3C8E-8232-42AE-9958-9E09D8A415AA}" dt="2025-03-31T12:23:53.246" v="618"/>
          <ac:spMkLst>
            <pc:docMk/>
            <pc:sldMk cId="2065538475" sldId="267"/>
            <ac:spMk id="16" creationId="{9E6BB33C-276E-2F96-D08A-8FBCF2BA5671}"/>
          </ac:spMkLst>
        </pc:spChg>
        <pc:spChg chg="del">
          <ac:chgData name="Morten Tokkesdal Henriksen" userId="586d5508-1356-4632-a799-29eda7b231a4" providerId="ADAL" clId="{63BD3C8E-8232-42AE-9958-9E09D8A415AA}" dt="2025-03-31T12:23:53.246" v="618"/>
          <ac:spMkLst>
            <pc:docMk/>
            <pc:sldMk cId="2065538475" sldId="267"/>
            <ac:spMk id="18" creationId="{68C60774-DA34-B55E-CD45-FED8B6E66CEC}"/>
          </ac:spMkLst>
        </pc:spChg>
      </pc:sldChg>
      <pc:sldChg chg="new del">
        <pc:chgData name="Morten Tokkesdal Henriksen" userId="586d5508-1356-4632-a799-29eda7b231a4" providerId="ADAL" clId="{63BD3C8E-8232-42AE-9958-9E09D8A415AA}" dt="2025-03-31T14:10:45.807" v="1078" actId="680"/>
        <pc:sldMkLst>
          <pc:docMk/>
          <pc:sldMk cId="3530288623" sldId="268"/>
        </pc:sldMkLst>
      </pc:sldChg>
    </pc:docChg>
  </pc:docChgLst>
</pc:chgInfo>
</file>

<file path=ppt/media/image1.jpeg>
</file>

<file path=ppt/media/image10.png>
</file>

<file path=ppt/media/image11.jpeg>
</file>

<file path=ppt/media/image12.jpg>
</file>

<file path=ppt/media/image2.jpeg>
</file>

<file path=ppt/media/image3.jpeg>
</file>

<file path=ppt/media/image4.jpeg>
</file>

<file path=ppt/media/image5.pn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1702-022A-4D82-9F10-85B874C00806}" type="datetimeFigureOut">
              <a:rPr lang="da-DK" smtClean="0"/>
              <a:t>31-03-2025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0C4AD-A73B-4DB8-8F3A-30AA69577BA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459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16272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254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C403-A910-B67F-ECD4-647FE1C5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AB13-812C-031D-BBC2-0F1433B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8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0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water Ocean Bottom Wall Mural">
            <a:extLst>
              <a:ext uri="{FF2B5EF4-FFF2-40B4-BE49-F238E27FC236}">
                <a16:creationId xmlns:a16="http://schemas.microsoft.com/office/drawing/2014/main" id="{FA7B04E9-A32B-E43A-E327-2F1E067FD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06" y="0"/>
            <a:ext cx="1028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2F01C-FE20-CFDF-503C-5F02298A93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1">
                <a:solidFill>
                  <a:schemeClr val="bg1"/>
                </a:solidFill>
              </a:rPr>
              <a:t>Testbed for IoUT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6868C-5F13-AE82-F0D9-CCAAD3272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1">
                <a:solidFill>
                  <a:schemeClr val="bg1"/>
                </a:solidFill>
              </a:rPr>
              <a:t>Felipe Bahamondes, Mathias Markvardsen, Morten Henriksen</a:t>
            </a:r>
          </a:p>
        </p:txBody>
      </p:sp>
    </p:spTree>
    <p:extLst>
      <p:ext uri="{BB962C8B-B14F-4D97-AF65-F5344CB8AC3E}">
        <p14:creationId xmlns:p14="http://schemas.microsoft.com/office/powerpoint/2010/main" val="416231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38098-F5BB-FE16-F0A4-F2A904849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608"/>
            <a:ext cx="9144000" cy="824424"/>
          </a:xfrm>
        </p:spPr>
        <p:txBody>
          <a:bodyPr/>
          <a:lstStyle/>
          <a:p>
            <a:r>
              <a:rPr lang="en-US" noProof="1"/>
              <a:t>Motivation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4ED20-65C4-4EC4-9C0C-EC9C80F65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14090"/>
            <a:ext cx="9144000" cy="1655762"/>
          </a:xfrm>
        </p:spPr>
        <p:txBody>
          <a:bodyPr/>
          <a:lstStyle/>
          <a:p>
            <a:pPr algn="l"/>
            <a:r>
              <a:rPr lang="en-US" sz="3200" i="1" noProof="1"/>
              <a:t>To facilitate a test bed that will act as reference frame for researchers to compare their innovations</a:t>
            </a:r>
          </a:p>
          <a:p>
            <a:pPr marL="342900" indent="-342900" algn="l">
              <a:buFontTx/>
              <a:buChar char="-"/>
            </a:pPr>
            <a:endParaRPr lang="en-US" noProof="1"/>
          </a:p>
        </p:txBody>
      </p:sp>
      <p:pic>
        <p:nvPicPr>
          <p:cNvPr id="3076" name="Picture 4" descr="Dansk krigsskib måtte opgive USA-besøg : Forsvar og Beredskab - Altinget.dk">
            <a:extLst>
              <a:ext uri="{FF2B5EF4-FFF2-40B4-BE49-F238E27FC236}">
                <a16:creationId xmlns:a16="http://schemas.microsoft.com/office/drawing/2014/main" id="{D7D21D30-6250-4EF1-56E8-EE2DF67EB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5" y="4490720"/>
            <a:ext cx="4006952" cy="22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ousands of dead fish wash up in Nova Scotia">
            <a:extLst>
              <a:ext uri="{FF2B5EF4-FFF2-40B4-BE49-F238E27FC236}">
                <a16:creationId xmlns:a16="http://schemas.microsoft.com/office/drawing/2014/main" id="{E61CB26E-5B66-81A5-52DF-54472660B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938" y="4489154"/>
            <a:ext cx="4006953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World's First 4K Omni-directional Consumer Underwater Drone - 2022 QYSEA">
            <a:extLst>
              <a:ext uri="{FF2B5EF4-FFF2-40B4-BE49-F238E27FC236}">
                <a16:creationId xmlns:a16="http://schemas.microsoft.com/office/drawing/2014/main" id="{C968E64F-B9BE-CAD9-8679-AB6DD518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352" y="4489154"/>
            <a:ext cx="3919845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26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A6E92-8391-B5F0-7E71-9DAEF6F64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737610"/>
          </a:xfrm>
        </p:spPr>
        <p:txBody>
          <a:bodyPr/>
          <a:lstStyle/>
          <a:p>
            <a:r>
              <a:rPr lang="en-US" noProof="1"/>
              <a:t>Status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10F1BC77-F91C-B8EA-AA7D-E331CFA9BE47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524000" y="1859973"/>
                <a:ext cx="9144000" cy="3397827"/>
              </a:xfrm>
            </p:spPr>
            <p:txBody>
              <a:bodyPr/>
              <a:lstStyle/>
              <a:p>
                <a:pPr algn="l"/>
                <a:r>
                  <a:rPr lang="en-US" noProof="1"/>
                  <a:t>Stage 1   -    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noProof="1"/>
                  <a:t>Successfully transmitted data across our plastic tank</a:t>
                </a:r>
              </a:p>
              <a:p>
                <a:pPr algn="l"/>
                <a:r>
                  <a:rPr lang="en-US" noProof="1"/>
                  <a:t>Stage 2   -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noProof="1"/>
                  <a:t>Replace expensive components from Stage 1 with cheaper alternatives </a:t>
                </a:r>
                <a14:m>
                  <m:oMath xmlns:m="http://schemas.openxmlformats.org/officeDocument/2006/math">
                    <m:r>
                      <a:rPr lang="en-US" i="1" noProof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noProof="1"/>
                  <a:t> AquaChat</a:t>
                </a:r>
              </a:p>
              <a:p>
                <a:pPr algn="l"/>
                <a:r>
                  <a:rPr lang="en-US" noProof="1"/>
                  <a:t>Stage 3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noProof="1"/>
                  <a:t>Use Stage 2 results for real world application</a:t>
                </a:r>
              </a:p>
            </p:txBody>
          </p:sp>
        </mc:Choice>
        <mc:Fallback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10F1BC77-F91C-B8EA-AA7D-E331CFA9BE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524000" y="1859973"/>
                <a:ext cx="9144000" cy="3397827"/>
              </a:xfrm>
              <a:blipFill>
                <a:blip r:embed="rId2"/>
                <a:stretch>
                  <a:fillRect l="-1000" t="-2330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0" name="Picture 6" descr="31,200+ Green Check Mark Stock Photos, Pictures &amp; Royalty ...">
            <a:extLst>
              <a:ext uri="{FF2B5EF4-FFF2-40B4-BE49-F238E27FC236}">
                <a16:creationId xmlns:a16="http://schemas.microsoft.com/office/drawing/2014/main" id="{04CACBC3-94CD-8E1A-6CC2-0DDC4F450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480" y="1859973"/>
            <a:ext cx="491490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7767685-E380-A554-6A19-9AA96888E6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55" t="29244" r="35940" b="31024"/>
          <a:stretch/>
        </p:blipFill>
        <p:spPr bwMode="auto">
          <a:xfrm>
            <a:off x="2880761" y="2691765"/>
            <a:ext cx="526849" cy="4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0810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B59AC-0886-436A-F429-3C3D3AAEBF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noProof="1"/>
              <a:t>Stage 1 pipeline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 descr="A diagram of a system&#10;&#10;AI-generated content may be incorrect.">
            <a:extLst>
              <a:ext uri="{FF2B5EF4-FFF2-40B4-BE49-F238E27FC236}">
                <a16:creationId xmlns:a16="http://schemas.microsoft.com/office/drawing/2014/main" id="{CE80C65D-492C-900B-D524-4E2726C5A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341" y="222559"/>
            <a:ext cx="7101703" cy="624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163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65064DD-F5B7-C885-1D93-2211F3B62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450"/>
            <a:ext cx="12192000" cy="6261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0CF5B7-7476-8C60-57D0-9778FF826DC8}"/>
              </a:ext>
            </a:extLst>
          </p:cNvPr>
          <p:cNvSpPr txBox="1"/>
          <p:nvPr/>
        </p:nvSpPr>
        <p:spPr>
          <a:xfrm>
            <a:off x="8160052" y="3613353"/>
            <a:ext cx="38689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1"/>
              <a:t>Current setup</a:t>
            </a:r>
          </a:p>
          <a:p>
            <a:pPr marL="285750" indent="-285750">
              <a:buFontTx/>
              <a:buChar char="-"/>
            </a:pPr>
            <a:r>
              <a:rPr lang="en-US" noProof="1"/>
              <a:t>500 bps</a:t>
            </a:r>
          </a:p>
          <a:p>
            <a:pPr marL="285750" indent="-285750">
              <a:buFontTx/>
              <a:buChar char="-"/>
            </a:pPr>
            <a:r>
              <a:rPr lang="en-US" noProof="1"/>
              <a:t>50 cm to speaker</a:t>
            </a:r>
          </a:p>
          <a:p>
            <a:pPr marL="285750" indent="-285750">
              <a:buFontTx/>
              <a:buChar char="-"/>
            </a:pPr>
            <a:r>
              <a:rPr lang="en-US" noProof="1"/>
              <a:t>What power does the speaker get ????</a:t>
            </a:r>
          </a:p>
          <a:p>
            <a:pPr marL="285750" indent="-285750">
              <a:buFontTx/>
              <a:buChar char="-"/>
            </a:pP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143159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87A9F-A521-D98B-D754-771052A37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60398"/>
          </a:xfrm>
        </p:spPr>
        <p:txBody>
          <a:bodyPr/>
          <a:lstStyle/>
          <a:p>
            <a:r>
              <a:rPr lang="en-US" noProof="1"/>
              <a:t>TO THE POOL 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38EE73-7219-E5B2-F0DE-FB9BFA4614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606168"/>
          </a:xfrm>
        </p:spPr>
        <p:txBody>
          <a:bodyPr/>
          <a:lstStyle/>
          <a:p>
            <a:r>
              <a:rPr lang="en-US" noProof="1"/>
              <a:t>Recreate the same tests over longer distances (6 m)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465D5B5-BCC7-5D57-BB70-842E8C379397}"/>
              </a:ext>
            </a:extLst>
          </p:cNvPr>
          <p:cNvSpPr txBox="1">
            <a:spLocks/>
          </p:cNvSpPr>
          <p:nvPr/>
        </p:nvSpPr>
        <p:spPr>
          <a:xfrm>
            <a:off x="1524000" y="2571933"/>
            <a:ext cx="9144000" cy="68402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/>
              <a:t>(Tomorrow)</a:t>
            </a:r>
          </a:p>
        </p:txBody>
      </p:sp>
    </p:spTree>
    <p:extLst>
      <p:ext uri="{BB962C8B-B14F-4D97-AF65-F5344CB8AC3E}">
        <p14:creationId xmlns:p14="http://schemas.microsoft.com/office/powerpoint/2010/main" val="306428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35FE8A-E22A-1A2E-7BD4-5226AE84D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noProof="1"/>
              <a:t>Stage 2 pipeline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1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0" name="Picture 9" descr="A diagram of a system&#10;&#10;AI-generated content may be incorrect.">
            <a:extLst>
              <a:ext uri="{FF2B5EF4-FFF2-40B4-BE49-F238E27FC236}">
                <a16:creationId xmlns:a16="http://schemas.microsoft.com/office/drawing/2014/main" id="{FEC4C87B-2C9C-9528-F418-36EDFA8DF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599" y="266231"/>
            <a:ext cx="6857999" cy="624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11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n the Importance of Questions in an Investigation | Chris Sanders">
            <a:extLst>
              <a:ext uri="{FF2B5EF4-FFF2-40B4-BE49-F238E27FC236}">
                <a16:creationId xmlns:a16="http://schemas.microsoft.com/office/drawing/2014/main" id="{8157715D-69A5-40D7-32AB-7402CB45C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14771"/>
            <a:ext cx="2096021" cy="214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B5729-5456-C304-C968-B5AAA579CFB4}"/>
              </a:ext>
            </a:extLst>
          </p:cNvPr>
          <p:cNvSpPr txBox="1"/>
          <p:nvPr/>
        </p:nvSpPr>
        <p:spPr>
          <a:xfrm>
            <a:off x="3342968" y="237988"/>
            <a:ext cx="5506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noProof="1"/>
              <a:t>Questions?</a:t>
            </a:r>
          </a:p>
        </p:txBody>
      </p:sp>
      <p:pic>
        <p:nvPicPr>
          <p:cNvPr id="3" name="Picture 2" descr="A person sitting in an office with a person on his lap&#10;&#10;AI-generated content may be incorrect.">
            <a:extLst>
              <a:ext uri="{FF2B5EF4-FFF2-40B4-BE49-F238E27FC236}">
                <a16:creationId xmlns:a16="http://schemas.microsoft.com/office/drawing/2014/main" id="{0DD42048-0C36-2280-3C73-0E6BF5EE6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29" y="1253651"/>
            <a:ext cx="6689541" cy="501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90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107</Words>
  <Application>Microsoft Office PowerPoint</Application>
  <PresentationFormat>Widescreen</PresentationFormat>
  <Paragraphs>23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Calibri</vt:lpstr>
      <vt:lpstr>Cambria Math</vt:lpstr>
      <vt:lpstr>Office Theme</vt:lpstr>
      <vt:lpstr>Testbed for IoUT</vt:lpstr>
      <vt:lpstr>Motivation</vt:lpstr>
      <vt:lpstr>Status</vt:lpstr>
      <vt:lpstr>Stage 1 pipeline</vt:lpstr>
      <vt:lpstr>PowerPoint Presentation</vt:lpstr>
      <vt:lpstr>TO THE POOL !</vt:lpstr>
      <vt:lpstr>Stage 2 pipeline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Morten Tokkesdal Henriksen</dc:creator>
  <cp:lastModifiedBy>Morten Tokkesdal Henriksen</cp:lastModifiedBy>
  <cp:revision>1</cp:revision>
  <dcterms:created xsi:type="dcterms:W3CDTF">2025-03-05T13:03:04Z</dcterms:created>
  <dcterms:modified xsi:type="dcterms:W3CDTF">2025-03-31T14:17:09Z</dcterms:modified>
</cp:coreProperties>
</file>

<file path=docProps/thumbnail.jpeg>
</file>